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09" d="100"/>
          <a:sy n="109" d="100"/>
        </p:scale>
        <p:origin x="208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FB6BDB-A95A-BC81-DAB0-1DB6FDB104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55557"/>
            <a:ext cx="9144000" cy="200243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2FDC7CA-7A83-29D8-FB95-1AE66292DE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17174"/>
            <a:ext cx="9144000" cy="138865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1332120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A8C22D-32E8-92C9-0429-EFD1A8F6E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4D11AE-9DD4-0DC4-30CB-1347EBC86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017045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0AEACE-558C-9E03-DC91-E1437FE9F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304AB0E-552F-FD43-34D8-979D9AD74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00645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D87DBF-2F46-B9EB-B5B3-5EB4DE8E8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2D9825-9591-1C12-7A75-CBCF1BFE36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6510BF9-F5EE-D0EB-551F-B509996697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20494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2DCC12-04EE-DED6-A147-6D9286441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E38FCB2-1F04-099E-6EBD-A84BEAEC53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1F529CF-1AAD-8A0D-F430-01749458D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405E63D-6689-4263-8B7D-58BA695A6F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A1EC542-6A48-894F-92A8-41FE7C3B09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036115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9E6512-BC7A-BE21-E178-CDFB7B3C4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991120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6447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B1B5BD-2D1D-FC8F-EE96-FAC1D37AC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E4B002-2422-48CA-9D60-26D4426F9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F380CA0-FC47-4F26-6C17-1C8BFCDF67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12057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66A9C5-F945-C7B1-713C-4CEF0913B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6A7615A-577E-0235-D196-E8EFECDDB4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8CE1A5C-452C-2F8C-1F99-D50682578D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06445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3C16351-2CB7-BAAD-2330-3F9DDEE7F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D525C4D-4798-D24D-ED40-6F8B784D97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474572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48F8A2-2C3C-1DC5-0514-8B3BCFBD7D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EE497E1-C95B-B1C7-CB93-F0A7531E7D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5271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Hugo Fadet</dc:creator>
  <cp:lastModifiedBy>Hugo Fadet</cp:lastModifiedBy>
  <cp:revision>1</cp:revision>
  <dcterms:created xsi:type="dcterms:W3CDTF">2025-03-05T08:43:51Z</dcterms:created>
  <dcterms:modified xsi:type="dcterms:W3CDTF">2025-03-05T08:47:38Z</dcterms:modified>
</cp:coreProperties>
</file>