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FB6BDB-A95A-BC81-DAB0-1DB6FDB10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5557"/>
            <a:ext cx="9144000" cy="20024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DC7CA-7A83-29D8-FB95-1AE66292D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17174"/>
            <a:ext cx="9144000" cy="138865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33212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8C22D-32E8-92C9-0429-EFD1A8F6E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4D11AE-9DD4-0DC4-30CB-1347EBC86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1704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AEACE-558C-9E03-DC91-E1437FE9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04AB0E-552F-FD43-34D8-979D9AD74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064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87DBF-2F46-B9EB-B5B3-5EB4DE8E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2D9825-9591-1C12-7A75-CBCF1BFE3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510BF9-F5EE-D0EB-551F-B50999669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049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DCC12-04EE-DED6-A147-6D928644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38FCB2-1F04-099E-6EBD-A84BEAEC5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F529CF-1AAD-8A0D-F430-01749458D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05E63D-6689-4263-8B7D-58BA695A6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A1EC542-6A48-894F-92A8-41FE7C3B0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3611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E6512-BC7A-BE21-E178-CDFB7B3C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911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44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1B5BD-2D1D-FC8F-EE96-FAC1D37AC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E4B002-2422-48CA-9D60-26D4426F9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380CA0-FC47-4F26-6C17-1C8BFCDF6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1205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66A9C5-F945-C7B1-713C-4CEF0913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A7615A-577E-0235-D196-E8EFECDDB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CE1A5C-452C-2F8C-1F99-D50682578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0644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C16351-2CB7-BAAD-2330-3F9DDEE7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525C4D-4798-D24D-ED40-6F8B784D9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47457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48F8A2-2C3C-1DC5-0514-8B3BCFBD7D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E497E1-C95B-B1C7-CB93-F0A7531E7D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527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Hugo Fadet</dc:creator>
  <cp:lastModifiedBy>Hugo Fadet</cp:lastModifiedBy>
  <cp:revision>1</cp:revision>
  <dcterms:created xsi:type="dcterms:W3CDTF">2025-03-05T08:43:51Z</dcterms:created>
  <dcterms:modified xsi:type="dcterms:W3CDTF">2025-03-05T08:47:38Z</dcterms:modified>
</cp:coreProperties>
</file>