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66" r:id="rId2"/>
    <p:sldMasterId id="2147483669" r:id="rId3"/>
  </p:sldMasterIdLst>
  <p:handoutMasterIdLst>
    <p:handoutMasterId r:id="rId7"/>
  </p:handoutMasterIdLst>
  <p:sldIdLst>
    <p:sldId id="260" r:id="rId4"/>
    <p:sldId id="261" r:id="rId5"/>
    <p:sldId id="262" r:id="rId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7FF"/>
    <a:srgbClr val="9B0875"/>
    <a:srgbClr val="03ABEE"/>
    <a:srgbClr val="09AEEE"/>
    <a:srgbClr val="70316B"/>
    <a:srgbClr val="702D64"/>
    <a:srgbClr val="701A65"/>
    <a:srgbClr val="66185C"/>
    <a:srgbClr val="66105B"/>
    <a:srgbClr val="660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32"/>
    <p:restoredTop sz="94668"/>
  </p:normalViewPr>
  <p:slideViewPr>
    <p:cSldViewPr snapToGrid="0" snapToObjects="1">
      <p:cViewPr varScale="1">
        <p:scale>
          <a:sx n="222" d="100"/>
          <a:sy n="222" d="100"/>
        </p:scale>
        <p:origin x="1416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A3155-55A5-5D44-834B-F455CBE24D99}" type="datetimeFigureOut">
              <a:rPr lang="fr-FR" smtClean="0"/>
              <a:t>23/01/2024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33728-3C10-5046-9B11-B82A16BC2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70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 hasCustomPrompt="1"/>
          </p:nvPr>
        </p:nvSpPr>
        <p:spPr>
          <a:xfrm>
            <a:off x="0" y="4137854"/>
            <a:ext cx="9144000" cy="539565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0" i="1" baseline="0"/>
            </a:lvl1pPr>
          </a:lstStyle>
          <a:p>
            <a:pPr lvl="0"/>
            <a:r>
              <a:rPr lang="fr-FR" dirty="0"/>
              <a:t>Prénom et nom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348910"/>
            <a:ext cx="9144000" cy="171386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DE VOTRE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7030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" y="1"/>
            <a:ext cx="4820652" cy="933442"/>
          </a:xfrm>
          <a:prstGeom prst="rect">
            <a:avLst/>
          </a:prstGeom>
        </p:spPr>
        <p:txBody>
          <a:bodyPr vert="horz" anchor="ctr" anchorCtr="1"/>
          <a:lstStyle>
            <a:lvl1pPr>
              <a:defRPr sz="1400" b="1" i="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1" y="1106905"/>
            <a:ext cx="9144000" cy="3847135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fr-FR" dirty="0"/>
              <a:t>ZONE TEXT</a:t>
            </a:r>
          </a:p>
        </p:txBody>
      </p:sp>
    </p:spTree>
    <p:extLst>
      <p:ext uri="{BB962C8B-B14F-4D97-AF65-F5344CB8AC3E}">
        <p14:creationId xmlns:p14="http://schemas.microsoft.com/office/powerpoint/2010/main" val="44489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" y="1"/>
            <a:ext cx="9143998" cy="933442"/>
          </a:xfrm>
          <a:prstGeom prst="rect">
            <a:avLst/>
          </a:prstGeom>
        </p:spPr>
        <p:txBody>
          <a:bodyPr vert="horz" anchor="ctr" anchorCtr="1"/>
          <a:lstStyle>
            <a:lvl1pPr>
              <a:defRPr sz="1400" b="1" i="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1" y="1106905"/>
            <a:ext cx="9144000" cy="3847135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fr-FR" dirty="0"/>
              <a:t>ZONE TEXT</a:t>
            </a:r>
          </a:p>
        </p:txBody>
      </p:sp>
    </p:spTree>
    <p:extLst>
      <p:ext uri="{BB962C8B-B14F-4D97-AF65-F5344CB8AC3E}">
        <p14:creationId xmlns:p14="http://schemas.microsoft.com/office/powerpoint/2010/main" val="65697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1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71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60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02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14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F8663-9EFF-821F-441D-648B0D38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FCDE64-9987-3B01-C414-0DF6F6C4EEA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23177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Macintosh PowerPoint</Application>
  <PresentationFormat>Affichage à l'écran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Conception personnalisée</vt:lpstr>
      <vt:lpstr>1_Conception personnalisée</vt:lpstr>
      <vt:lpstr>2_Conception personnalisée</vt:lpstr>
      <vt:lpstr>Présentation PowerPoint</vt:lpstr>
      <vt:lpstr>Présentation PowerPoint</vt:lpstr>
      <vt:lpstr>Présentation PowerPoint</vt:lpstr>
    </vt:vector>
  </TitlesOfParts>
  <Company>#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Arnaud  Saunier</dc:creator>
  <cp:lastModifiedBy>Fiona Castres</cp:lastModifiedBy>
  <cp:revision>26</cp:revision>
  <dcterms:created xsi:type="dcterms:W3CDTF">2019-04-29T10:49:20Z</dcterms:created>
  <dcterms:modified xsi:type="dcterms:W3CDTF">2024-01-23T13:26:20Z</dcterms:modified>
</cp:coreProperties>
</file>